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3" r:id="rId5"/>
    <p:sldId id="271" r:id="rId6"/>
    <p:sldId id="274" r:id="rId7"/>
    <p:sldId id="265" r:id="rId8"/>
  </p:sldIdLst>
  <p:sldSz cx="18288000" cy="10287000"/>
  <p:notesSz cx="6858000" cy="9144000"/>
  <p:embeddedFontLst>
    <p:embeddedFont>
      <p:font typeface="Exo 2 Medium" panose="020B0604020202020204" charset="-5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xo 2 Medium Bold" panose="020B0604020202020204" charset="-5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err="1" smtClean="0">
                <a:solidFill>
                  <a:srgbClr val="FF4647"/>
                </a:solidFill>
                <a:latin typeface="Exo 2 Medium Bold"/>
              </a:rPr>
              <a:t>Судоку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Решите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судоку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! Внутри каждого квадрата, а также в строках и столбцах фигуры не должны повторяться!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66028"/>
            <a:ext cx="5813569" cy="56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Решите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судоку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! Внутри каждого квадрата, а также в строках и столбцах фигуры не должны повторяться!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738354"/>
            <a:ext cx="5536060" cy="540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Решите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судоку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! Внутри каждого квадрата, а также в строках и столбцах цифры не должны повторяться!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3155426"/>
            <a:ext cx="2705100" cy="26998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193529"/>
            <a:ext cx="2682510" cy="266179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859" y="3193529"/>
            <a:ext cx="2644141" cy="26339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99" y="6660081"/>
            <a:ext cx="2705101" cy="26947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239" y="6660081"/>
            <a:ext cx="2697671" cy="270285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2859" y="6660081"/>
            <a:ext cx="2644141" cy="26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3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Решите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судоку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! Внутри каждого квадрата, а также в строках и столбцах цифры не должны повторяться!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37" y="3314700"/>
            <a:ext cx="2729163" cy="27082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1" y="3316705"/>
            <a:ext cx="2716652" cy="27062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854" y="3314700"/>
            <a:ext cx="2744807" cy="27082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637" y="6743700"/>
            <a:ext cx="2729163" cy="27134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749" y="6743701"/>
            <a:ext cx="2723904" cy="271344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2437" y="6743701"/>
            <a:ext cx="2729224" cy="27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8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800" dirty="0"/>
              <a:t>В задании нужно вписать в клеточки цифры от 1 до 5 так, чтобы в каждой строке, каждом столбце и каждой выделенной фигурке все цифры были разные.</a:t>
            </a:r>
            <a:endParaRPr lang="en-US" sz="36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75463"/>
            <a:ext cx="6106335" cy="62678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560" y="2865438"/>
            <a:ext cx="6584240" cy="63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112</Words>
  <Application>Microsoft Office PowerPoint</Application>
  <PresentationFormat>Произвольный</PresentationFormat>
  <Paragraphs>11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Exo 2 Medium</vt:lpstr>
      <vt:lpstr>Arial</vt:lpstr>
      <vt:lpstr>Calibri</vt:lpstr>
      <vt:lpstr>Exo 2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4</cp:revision>
  <dcterms:created xsi:type="dcterms:W3CDTF">2006-08-16T00:00:00Z</dcterms:created>
  <dcterms:modified xsi:type="dcterms:W3CDTF">2021-12-21T15:06:13Z</dcterms:modified>
  <dc:identifier>DAD6Q3u_Waw</dc:identifier>
</cp:coreProperties>
</file>